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567000" cy="49771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262979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Planting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 is a kind of labour practice but also helps us increase knowledge.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种植不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仅是一种劳动实践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而且有助于我们增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en-US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识。</a:t>
            </a:r>
            <a:endParaRPr lang="zh-CN" altLang="zh-CN" sz="35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句是简单句。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only ... but also ...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不但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，连接两个并列谓语。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122569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52393" y="4581128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324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822" y="764704"/>
            <a:ext cx="11648111" cy="1276079"/>
          </a:xfrm>
          <a:prstGeom prst="rect">
            <a:avLst/>
          </a:prstGeom>
        </p:spPr>
      </p:pic>
      <p:pic>
        <p:nvPicPr>
          <p:cNvPr id="10" name="新趋势题型-4字.eps" descr="id:2147500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42878" y="2074497"/>
            <a:ext cx="4896544" cy="589310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1896768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全对话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2780928"/>
            <a:ext cx="3024336" cy="790377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2780928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是一段关于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和同学们在教室后面种胡萝卜的情况的对话。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6311230" y="4411027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江苏盐城射阳期末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47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根据下面的对话情景，在每个空白处填上一个适当的句子，使对话的意思连贯、完整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448105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Katherine, you look tired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352890"/>
            <a:ext cx="1127896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                             What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’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matter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you/What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wrong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you/What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were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doing/What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happened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you/...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71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look tired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planting carrots at the back of our classroom with my classmates just now.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可知，对方看起来很疲惫，结合答语可知此处问对方怎么了，或者问对方做了什么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516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planting carrots at the back of our classroom with my classmates just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 interesting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905470" y="2296419"/>
            <a:ext cx="587836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Why did you plant carrots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6574" y="3319488"/>
            <a:ext cx="5174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0"/>
              </a:spcAft>
            </a:pPr>
            <a:r>
              <a:rPr lang="en-US" altLang="zh-CN" sz="3600" smtClean="0"/>
              <a:t>Why did you do that/...</a:t>
            </a:r>
            <a:r>
              <a:rPr lang="zh-CN" altLang="zh-CN" sz="3600" smtClean="0">
                <a:cs typeface="Times New Roman" panose="02020603050405020304" pitchFamily="18" charset="0"/>
              </a:rPr>
              <a:t>　</a:t>
            </a:r>
            <a:endParaRPr lang="zh-CN" altLang="zh-CN" sz="3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our teacher asked us to watch how carrots grow.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可知，此处问对方为什么种胡萝卜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那样做。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21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1322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because our teacher asked us to watch how carrots grow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else did you plant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158220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990750" y="3075918"/>
            <a:ext cx="842493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planted some potatoes/corn/wheat/...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8101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else did you plant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must be a beautiful garden.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可知，此处可以说自己种植了一些土豆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玉米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小麦等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46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must be a beautiful garden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 everyone in your class look after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everyone takes turns to look after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believe you’ll get a lot this autumn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869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reminds me of a famous saying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pains, no gains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990750" y="655192"/>
            <a:ext cx="8424936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Thank you/Thanks a lot/I hope so/...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29514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believe you’ll get a lot this autumn.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可知，此处可以表示感谢，也可以表示自己希望如此。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241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Planting not only is a kind of labour practice but also helps us increase knowledge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Sure, I’d love to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look forward to seeing your garden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1918742" y="2302750"/>
            <a:ext cx="8424936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Would you like to visit our garden/...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156095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I’d love to. I look forward to seeing your garden.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可知，此处是邀请对方来参观花园。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273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511</Words>
  <Application>Microsoft Office PowerPoint</Application>
  <PresentationFormat>自定义</PresentationFormat>
  <Paragraphs>36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2025-09-13T05:48:40Z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